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4"/>
  </p:handoutMasterIdLst>
  <p:sldIdLst>
    <p:sldId id="256" r:id="rId2"/>
    <p:sldId id="266" r:id="rId3"/>
    <p:sldId id="282" r:id="rId4"/>
    <p:sldId id="283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</p:sldIdLst>
  <p:sldSz cx="9144000" cy="6858000" type="screen4x3"/>
  <p:notesSz cx="6858000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114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38F70-816C-4335-8411-DE723E6FCE35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F25F2-7AB5-45CC-8BF6-FC05087FCCF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19870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k-SK"/>
              <a:t>Kliknite sem a upravte štýl predlohy podnadpisov.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20" name="Zástupný symbol päty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Ová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á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Obdĺžni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á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á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6" name="Obdĺžni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Obdĺžni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sk-SK"/>
              <a:t>Ak chcete pridať obrázok, kliknite na ikonu</a:t>
            </a:r>
            <a:endParaRPr kumimoji="0" lang="en-US" dirty="0"/>
          </a:p>
        </p:txBody>
      </p:sp>
      <p:sp>
        <p:nvSpPr>
          <p:cNvPr id="9" name="Vývojový diagram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Vývojový diagram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lá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á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Zástupný symbol nadpisu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9" name="Zástupný symbol textu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sk-SK"/>
              <a:t>Kliknite sem a upravte štýly predlohy textu.</a:t>
            </a:r>
          </a:p>
          <a:p>
            <a:pPr lvl="1" eaLnBrk="1" latinLnBrk="0" hangingPunct="1"/>
            <a:r>
              <a:rPr kumimoji="0" lang="sk-SK"/>
              <a:t>Druhá úroveň</a:t>
            </a:r>
          </a:p>
          <a:p>
            <a:pPr lvl="2" eaLnBrk="1" latinLnBrk="0" hangingPunct="1"/>
            <a:r>
              <a:rPr kumimoji="0" lang="sk-SK"/>
              <a:t>Tretia úroveň</a:t>
            </a:r>
          </a:p>
          <a:p>
            <a:pPr lvl="3" eaLnBrk="1" latinLnBrk="0" hangingPunct="1"/>
            <a:r>
              <a:rPr kumimoji="0" lang="sk-SK"/>
              <a:t>Štvrtá úroveň</a:t>
            </a:r>
          </a:p>
          <a:p>
            <a:pPr lvl="4" eaLnBrk="1" latinLnBrk="0" hangingPunct="1"/>
            <a:r>
              <a:rPr kumimoji="0" lang="sk-SK"/>
              <a:t>Piata úroveň</a:t>
            </a:r>
            <a:endParaRPr kumimoji="0" lang="en-US"/>
          </a:p>
        </p:txBody>
      </p:sp>
      <p:sp>
        <p:nvSpPr>
          <p:cNvPr id="24" name="Zástupný symbol dátumu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5" name="Obdĺžni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k-SK" dirty="0"/>
              <a:t>Pitný režim</a:t>
            </a:r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>
          <a:xfrm>
            <a:off x="1331640" y="3356992"/>
            <a:ext cx="7435552" cy="154181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sk-SK" dirty="0"/>
              <a:t>Projekt: Hovorme o jedle </a:t>
            </a:r>
          </a:p>
          <a:p>
            <a:pPr algn="ctr"/>
            <a:r>
              <a:rPr lang="sk-SK" dirty="0"/>
              <a:t>Ročník: prvý</a:t>
            </a:r>
          </a:p>
          <a:p>
            <a:pPr algn="ctr"/>
            <a:endParaRPr lang="sk-SK" dirty="0"/>
          </a:p>
          <a:p>
            <a:pPr algn="ctr"/>
            <a:r>
              <a:rPr lang="sk-SK" dirty="0"/>
              <a:t>SZŠ Rovná 597/15, Poprad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Smäd</a:t>
            </a:r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2132856"/>
            <a:ext cx="7708391" cy="4335970"/>
          </a:xfrm>
          <a:prstGeom prst="rect">
            <a:avLst/>
          </a:prstGeom>
        </p:spPr>
      </p:pic>
      <p:sp>
        <p:nvSpPr>
          <p:cNvPr id="16" name="BlokTextu 15"/>
          <p:cNvSpPr txBox="1"/>
          <p:nvPr/>
        </p:nvSpPr>
        <p:spPr>
          <a:xfrm>
            <a:off x="1291952" y="1268760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Takto si naši prváci predstavovali – dramatizovali situáciu, keby sme nepili a mali by sme strašný smäd...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BlokTextu 26"/>
          <p:cNvSpPr txBox="1"/>
          <p:nvPr/>
        </p:nvSpPr>
        <p:spPr>
          <a:xfrm>
            <a:off x="1581818" y="5373216"/>
            <a:ext cx="7056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Žiaci  sa pravdivo rozhovorili o svojom pitnom režime a o tom ako sa im darí dodržiavať ho. Veľmi často boli spomínané maminy, ktoré stáli za splneným denným limitom.</a:t>
            </a:r>
          </a:p>
        </p:txBody>
      </p:sp>
      <p:sp>
        <p:nvSpPr>
          <p:cNvPr id="29" name="Nadpis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Prečo piť a koľko? </a:t>
            </a:r>
          </a:p>
        </p:txBody>
      </p:sp>
      <p:pic>
        <p:nvPicPr>
          <p:cNvPr id="32" name="Obrázok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5060" y="1196752"/>
            <a:ext cx="6676957" cy="375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9594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Asi toľko.</a:t>
            </a:r>
          </a:p>
        </p:txBody>
      </p:sp>
      <p:sp>
        <p:nvSpPr>
          <p:cNvPr id="12" name="BlokTextu 11"/>
          <p:cNvSpPr txBox="1"/>
          <p:nvPr/>
        </p:nvSpPr>
        <p:spPr>
          <a:xfrm>
            <a:off x="4860032" y="1520297"/>
            <a:ext cx="36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2800" dirty="0"/>
          </a:p>
          <a:p>
            <a:endParaRPr lang="sk-SK" sz="2800" dirty="0"/>
          </a:p>
          <a:p>
            <a:endParaRPr lang="sk-SK" sz="2800" dirty="0"/>
          </a:p>
        </p:txBody>
      </p:sp>
      <p:pic>
        <p:nvPicPr>
          <p:cNvPr id="42" name="Obrázok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914"/>
          <a:stretch/>
        </p:blipFill>
        <p:spPr>
          <a:xfrm>
            <a:off x="1115616" y="1268760"/>
            <a:ext cx="4017578" cy="2427734"/>
          </a:xfrm>
          <a:prstGeom prst="rect">
            <a:avLst/>
          </a:prstGeom>
        </p:spPr>
      </p:pic>
      <p:pic>
        <p:nvPicPr>
          <p:cNvPr id="43" name="Obrázok 4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08"/>
          <a:stretch/>
        </p:blipFill>
        <p:spPr>
          <a:xfrm>
            <a:off x="5157387" y="1268760"/>
            <a:ext cx="3875407" cy="2427734"/>
          </a:xfrm>
          <a:prstGeom prst="rect">
            <a:avLst/>
          </a:prstGeom>
        </p:spPr>
      </p:pic>
      <p:pic>
        <p:nvPicPr>
          <p:cNvPr id="44" name="Obrázok 4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509"/>
          <a:stretch/>
        </p:blipFill>
        <p:spPr>
          <a:xfrm>
            <a:off x="1115617" y="3760701"/>
            <a:ext cx="4017578" cy="2612867"/>
          </a:xfrm>
          <a:prstGeom prst="rect">
            <a:avLst/>
          </a:prstGeom>
        </p:spPr>
      </p:pic>
      <p:pic>
        <p:nvPicPr>
          <p:cNvPr id="45" name="Obrázok 4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197"/>
          <a:stretch/>
        </p:blipFill>
        <p:spPr>
          <a:xfrm>
            <a:off x="5169859" y="3760701"/>
            <a:ext cx="3865846" cy="261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5536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 ešte toľko...</a:t>
            </a:r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359845" y="1764890"/>
            <a:ext cx="6858000" cy="3857625"/>
          </a:xfrm>
          <a:prstGeom prst="rect">
            <a:avLst/>
          </a:prstGeom>
        </p:spPr>
      </p:pic>
      <p:sp>
        <p:nvSpPr>
          <p:cNvPr id="16" name="BlokTextu 15"/>
          <p:cNvSpPr txBox="1"/>
          <p:nvPr/>
        </p:nvSpPr>
        <p:spPr>
          <a:xfrm>
            <a:off x="1619672" y="1556792"/>
            <a:ext cx="25922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Zistili sme, že je to 9 našich bežných pohárov, ktoré by sme mali denne vypiť. UF!</a:t>
            </a:r>
          </a:p>
          <a:p>
            <a:endParaRPr lang="sk-SK" sz="2400" dirty="0"/>
          </a:p>
          <a:p>
            <a:r>
              <a:rPr lang="sk-SK" sz="2400" dirty="0"/>
              <a:t>Niektorí tomu nechceli uveriť! Vraj to je </a:t>
            </a:r>
            <a:r>
              <a:rPr lang="sk-SK" sz="2400" dirty="0" err="1"/>
              <a:t>strááášne</a:t>
            </a:r>
            <a:r>
              <a:rPr lang="sk-SK" sz="2400" dirty="0"/>
              <a:t> veľa...</a:t>
            </a:r>
          </a:p>
          <a:p>
            <a:endParaRPr lang="sk-SK" sz="2400" dirty="0"/>
          </a:p>
          <a:p>
            <a:r>
              <a:rPr lang="sk-SK" sz="2400" dirty="0"/>
              <a:t>Naozaj je to veľa?</a:t>
            </a:r>
          </a:p>
        </p:txBody>
      </p:sp>
    </p:spTree>
    <p:extLst>
      <p:ext uri="{BB962C8B-B14F-4D97-AF65-F5344CB8AC3E}">
        <p14:creationId xmlns:p14="http://schemas.microsoft.com/office/powerpoint/2010/main" xmlns="" val="243135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Posilnili sme sa...</a:t>
            </a: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2348880"/>
            <a:ext cx="7516327" cy="422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3844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PL – nakresli čo všetko vypiješ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13539" y="2446901"/>
            <a:ext cx="4069070" cy="2288852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126909" y="2441697"/>
            <a:ext cx="4075730" cy="229259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743909" y="2463986"/>
            <a:ext cx="4082918" cy="229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0775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Prezentácia pitného režimu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371713" y="2621174"/>
            <a:ext cx="5194930" cy="2922148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13810" y="2634662"/>
            <a:ext cx="5256584" cy="295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2348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Galéria </a:t>
            </a:r>
            <a:r>
              <a:rPr lang="sk-SK"/>
              <a:t>našich prác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1332" y="2204864"/>
            <a:ext cx="7772356" cy="43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0808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5616624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04941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1904" y="210616"/>
            <a:ext cx="6858000" cy="664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6617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Mgr. Zuzana Maškulková</a:t>
            </a:r>
            <a:br>
              <a:rPr lang="sk-SK" dirty="0" smtClean="0"/>
            </a:br>
            <a:r>
              <a:rPr lang="sk-SK" dirty="0" smtClean="0"/>
              <a:t>Mgr. Alžbeta </a:t>
            </a:r>
            <a:r>
              <a:rPr lang="sk-SK" smtClean="0"/>
              <a:t>Švienta</a:t>
            </a:r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597178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novrat">
  <a:themeElements>
    <a:clrScheme name="Sl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l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l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lnovrat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</TotalTime>
  <Words>134</Words>
  <Application>Microsoft Office PowerPoint</Application>
  <PresentationFormat>Prezentácia na obrazovke (4:3)</PresentationFormat>
  <Paragraphs>22</Paragraphs>
  <Slides>12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3" baseType="lpstr">
      <vt:lpstr>Slnovrat</vt:lpstr>
      <vt:lpstr>Pitný režim</vt:lpstr>
      <vt:lpstr>Smäd</vt:lpstr>
      <vt:lpstr>Prečo piť a koľko? </vt:lpstr>
      <vt:lpstr>Asi toľko.</vt:lpstr>
      <vt:lpstr>A ešte toľko...</vt:lpstr>
      <vt:lpstr>Posilnili sme sa...</vt:lpstr>
      <vt:lpstr>PL – nakresli čo všetko vypiješ</vt:lpstr>
      <vt:lpstr>Prezentácia pitného režimu</vt:lpstr>
      <vt:lpstr>Galéria našich prác</vt:lpstr>
      <vt:lpstr>Snímka 10</vt:lpstr>
      <vt:lpstr>Snímka 11</vt:lpstr>
      <vt:lpstr>Mgr. Zuzana Maškulková Mgr. Alžbeta Švienta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JU</dc:creator>
  <cp:lastModifiedBy>Uzivatel</cp:lastModifiedBy>
  <cp:revision>65</cp:revision>
  <dcterms:created xsi:type="dcterms:W3CDTF">2010-09-23T10:11:55Z</dcterms:created>
  <dcterms:modified xsi:type="dcterms:W3CDTF">2016-10-26T18:31:14Z</dcterms:modified>
</cp:coreProperties>
</file>